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3398F-E2B0-465F-ADE8-415C97C3B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66FCA1-07A1-485F-A253-2E7D384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73632-B5EA-480A-A653-2AC3109E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96F4E-FDF3-4BFD-9029-D666DCE0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4E3CAB-E3D2-4EA5-9D2F-82143D2E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259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94EB7-C2A6-4093-B89A-3C49A3D4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D8F40-D76C-422E-8195-D575D657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EE731-35A0-4450-B62E-472458B9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5DEB95-7ABC-416C-AB68-FA720B25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BA564-CA63-46A3-A17B-460A17D5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02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4177C5-5254-4FCC-9F1F-D5DB98D7C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AEEA4-F613-4719-8E02-57572183C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FC0A8C-3F18-4418-AB64-5D5CAC72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0F107-84D1-42C0-AC5C-B2FF3431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C0D6F-C549-4C27-8248-05A6760B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55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91450-AFDA-41A1-B50D-3BCE79DE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9DC98-1CD4-4063-80BF-3FE86D9C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6C7F1F-2DA8-41E1-9422-C89A0777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CBACF2-882C-437F-A047-24E14696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7BEF9-5BA8-4AA7-9121-FA08F16F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172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14D98-06BD-4E5B-8F51-4F2F27F5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35977D-FB6E-4CA6-AC7D-597D4E50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403F1-D929-4642-8E66-3AB06450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0496DD-B3D6-4FAF-99C9-F135BCEC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658087-9A9A-49CC-8B2B-321155F5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0CE9-C98A-4BA2-8E3D-6CFA8EF8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FE909-D47C-40FF-9420-667572514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39D445-FED1-432C-8BC1-DD394CA2B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F3D301-887C-435A-9DF6-9A045A2B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DDE3CE-2B28-4511-8867-1E38616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E3EDB2-F046-4D85-97C3-85030D66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944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1225A-0BB0-4605-9292-6BC111C8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52B69A-6EFC-4A42-AB69-5641681A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ED9021-8653-42A0-A752-BD32B649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431269-BC3F-4396-91E8-4AF5931EB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2BE82A-E75D-44A5-9FA1-238229AF1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C0F697-6258-4D77-887A-2CB5A416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CF652D-A768-418B-9402-3CE8C231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91CF93-B293-4FF5-9231-BEBEBAED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048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187BD-E004-4D31-87F3-55F9C687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DCE64-DC63-4231-A5F8-64A54EFE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81E7FA-924C-4556-BC9C-6C1E4894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891744-CF5E-4606-AA68-95605654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108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F928AF-D62D-4FF4-B6D0-23C4F55F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D6CE4F-F722-4B0A-A87B-7086F84E4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E3D2C7-1BA3-40D4-B16B-29A49FD9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220F7-4C8F-47E5-916B-D1E5CF90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270D04-5C96-479B-A42A-2028D97F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130C56-0DA6-465B-B96F-AF5EBFE1C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FD10BD-B48C-412C-B0CF-FE26DF55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B93B99-2CAA-437A-A590-6CF7A785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6C6D5E-5873-4A51-B53B-E578E312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891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12137-836B-4171-A205-6FF1AF0C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3BD0B-3D31-44BA-A579-0DD6CDCD5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1947A3-5FC4-4DCA-B5D8-92C6AB80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66E73F-04B1-4846-9458-57B97A01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67A19E-3EF5-40D2-AA81-32F08146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9FD922-E3BE-4B32-BE41-474B37A6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02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DDDCB6-09C3-4DC3-9CE6-85C5D164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03D097-2FD8-4CEE-8922-871FA9074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A1C4B3-42AE-41CC-85BE-87FBD5BE3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2286F-AB1C-4E23-B8AC-3CB1485FC989}" type="datetimeFigureOut">
              <a:rPr lang="es-CO" smtClean="0"/>
              <a:t>1/03/2021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CD94AA-4BD7-4F2D-8185-DB6EC4FCE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21A7AF-A337-4929-90BA-77464FC45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71B0D-F383-497B-8AC4-9AE7DE56B7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6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9FA786D7-F29F-499D-B693-DFBF4C43F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</dc:creator>
  <cp:lastModifiedBy>CHRISTIAN</cp:lastModifiedBy>
  <cp:revision>1</cp:revision>
  <dcterms:created xsi:type="dcterms:W3CDTF">2021-03-01T14:48:17Z</dcterms:created>
  <dcterms:modified xsi:type="dcterms:W3CDTF">2021-03-01T14:51:03Z</dcterms:modified>
</cp:coreProperties>
</file>